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8F4933C-6CB6-4629-A9C2-A787087BDE2E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180E470-C0F9-4B05-9278-F7F7E8F9471A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Small School Thin Client Network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Using Windows OS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815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altLang="zh-CN" sz="3200" dirty="0"/>
              <a:t>Recommendations and Conclusion.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/>
              <a:t>Green ICTs are of global relevance. It is essential to limit the direct environmental impacts of ICTs in </a:t>
            </a:r>
            <a:r>
              <a:rPr lang="en-AU" dirty="0" smtClean="0"/>
              <a:t>emerging economies</a:t>
            </a:r>
          </a:p>
          <a:p>
            <a:r>
              <a:rPr lang="en-AU" dirty="0"/>
              <a:t>I</a:t>
            </a:r>
            <a:r>
              <a:rPr lang="en-AU" dirty="0" smtClean="0"/>
              <a:t>CT </a:t>
            </a:r>
            <a:r>
              <a:rPr lang="en-AU" dirty="0"/>
              <a:t>applications can help limit accelerating energy use and </a:t>
            </a:r>
            <a:r>
              <a:rPr lang="en-AU" dirty="0" smtClean="0"/>
              <a:t>material </a:t>
            </a:r>
            <a:r>
              <a:rPr lang="en-AU" dirty="0"/>
              <a:t>consumption in all countries</a:t>
            </a:r>
            <a:r>
              <a:rPr lang="en-AU" dirty="0" smtClean="0"/>
              <a:t>.</a:t>
            </a:r>
          </a:p>
          <a:p>
            <a:r>
              <a:rPr lang="en-AU" dirty="0" smtClean="0"/>
              <a:t> </a:t>
            </a:r>
            <a:r>
              <a:rPr lang="en-AU" dirty="0"/>
              <a:t>Financing and local skills issues are likely to be key factors in </a:t>
            </a:r>
            <a:r>
              <a:rPr lang="en-AU" dirty="0" smtClean="0"/>
              <a:t>successful </a:t>
            </a:r>
            <a:r>
              <a:rPr lang="en-AU" dirty="0"/>
              <a:t>strategies to diffuse and deploy smart ICT applications globally. </a:t>
            </a:r>
          </a:p>
        </p:txBody>
      </p:sp>
    </p:spTree>
    <p:extLst>
      <p:ext uri="{BB962C8B-B14F-4D97-AF65-F5344CB8AC3E}">
        <p14:creationId xmlns:p14="http://schemas.microsoft.com/office/powerpoint/2010/main" val="20844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zh-CN" sz="2800" dirty="0" smtClean="0"/>
              <a:t>Preparing to Integrate </a:t>
            </a:r>
            <a:r>
              <a:rPr lang="en-US" altLang="zh-CN" sz="2800" dirty="0"/>
              <a:t>sustainability in ICT planning and design projects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sz="2000" dirty="0"/>
              <a:t>develop and monitor policies for review and improvements, benchmarking against industry best practice and attempting new approaches continuously over time.</a:t>
            </a:r>
          </a:p>
          <a:p>
            <a:r>
              <a:rPr lang="en-US" altLang="zh-CN" sz="2000" dirty="0" err="1" smtClean="0"/>
              <a:t>analyse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energy audit data on enterprise resource consumption</a:t>
            </a:r>
          </a:p>
          <a:p>
            <a:pPr lvl="0"/>
            <a:r>
              <a:rPr lang="en-US" altLang="zh-CN" sz="2000" dirty="0"/>
              <a:t>plan and integrate sustainability into ICT projects by devising strategies to conserve resources</a:t>
            </a:r>
          </a:p>
          <a:p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36136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altLang="zh-CN" sz="3200" dirty="0"/>
              <a:t>ICT sustainability from a business standpoint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42900"/>
            <a:r>
              <a:rPr lang="en-AU" altLang="zh-CN" sz="2000" dirty="0"/>
              <a:t>	Selecting energy efficient architecture 	with longer life </a:t>
            </a:r>
            <a:r>
              <a:rPr lang="en-AU" altLang="zh-CN" sz="2000" dirty="0" smtClean="0"/>
              <a:t>cycle.</a:t>
            </a:r>
            <a:endParaRPr lang="en-AU" altLang="zh-CN" sz="2000" dirty="0"/>
          </a:p>
          <a:p>
            <a:pPr indent="-342900"/>
            <a:r>
              <a:rPr lang="en-AU" altLang="zh-CN" sz="2000" dirty="0"/>
              <a:t>	Using renewable energy</a:t>
            </a:r>
          </a:p>
          <a:p>
            <a:pPr indent="-342900"/>
            <a:r>
              <a:rPr lang="en-AU" altLang="zh-CN" sz="2000" dirty="0">
                <a:solidFill>
                  <a:prstClr val="black"/>
                </a:solidFill>
              </a:rPr>
              <a:t>	</a:t>
            </a:r>
            <a:r>
              <a:rPr lang="en-AU" altLang="zh-CN" sz="2000" dirty="0"/>
              <a:t>Reducing e-waste</a:t>
            </a:r>
          </a:p>
          <a:p>
            <a:pPr indent="-342900"/>
            <a:r>
              <a:rPr lang="en-AU" altLang="zh-CN" sz="2000" dirty="0">
                <a:solidFill>
                  <a:prstClr val="black"/>
                </a:solidFill>
              </a:rPr>
              <a:t>	</a:t>
            </a:r>
            <a:r>
              <a:rPr lang="en-AU" altLang="zh-CN" sz="2000" dirty="0"/>
              <a:t>Pilot projects</a:t>
            </a:r>
          </a:p>
          <a:p>
            <a:pPr indent="-342900"/>
            <a:r>
              <a:rPr lang="en-AU" altLang="zh-CN" sz="2000" dirty="0" smtClean="0"/>
              <a:t>	How to produce an energy audit</a:t>
            </a:r>
          </a:p>
          <a:p>
            <a:pPr indent="-342900"/>
            <a:r>
              <a:rPr lang="en-AU" altLang="zh-CN" sz="2000" dirty="0"/>
              <a:t>	Choosing energy efficient hardware</a:t>
            </a:r>
          </a:p>
          <a:p>
            <a:pPr indent="-342900"/>
            <a:r>
              <a:rPr lang="en-AU" altLang="zh-CN" sz="2000" dirty="0"/>
              <a:t>	Using power management software</a:t>
            </a:r>
          </a:p>
          <a:p>
            <a:pPr marL="68580" indent="0">
              <a:buNone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54501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altLang="zh-CN" dirty="0"/>
              <a:t>Energy efficiency as a stepping stone to sustainability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altLang="zh-CN" dirty="0">
                <a:solidFill>
                  <a:prstClr val="black"/>
                </a:solidFill>
              </a:rPr>
              <a:t>Choosing energy efficient hardware</a:t>
            </a:r>
          </a:p>
          <a:p>
            <a:r>
              <a:rPr lang="en-AU" altLang="zh-CN" dirty="0">
                <a:solidFill>
                  <a:prstClr val="black"/>
                </a:solidFill>
              </a:rPr>
              <a:t>Using power management software</a:t>
            </a:r>
          </a:p>
          <a:p>
            <a:r>
              <a:rPr lang="en-AU" altLang="zh-CN" dirty="0">
                <a:solidFill>
                  <a:prstClr val="black"/>
                </a:solidFill>
              </a:rPr>
              <a:t>Selecting energy efficient architecture – with longer life cycle, better utility</a:t>
            </a:r>
          </a:p>
          <a:p>
            <a:r>
              <a:rPr lang="en-AU" altLang="zh-CN" dirty="0">
                <a:solidFill>
                  <a:prstClr val="black"/>
                </a:solidFill>
              </a:rPr>
              <a:t>Using renewable energy</a:t>
            </a:r>
          </a:p>
          <a:p>
            <a:r>
              <a:rPr lang="en-AU" altLang="zh-CN" dirty="0">
                <a:solidFill>
                  <a:prstClr val="black"/>
                </a:solidFill>
              </a:rPr>
              <a:t>Reducing e-waste</a:t>
            </a:r>
            <a:endParaRPr lang="zh-CN" altLang="en-US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7940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altLang="zh-CN" dirty="0"/>
              <a:t>Individual Project Strategy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altLang="zh-CN" sz="2000" dirty="0"/>
              <a:t>Thin client network for a small school </a:t>
            </a:r>
          </a:p>
          <a:p>
            <a:r>
              <a:rPr lang="en-AU" altLang="zh-CN" sz="2000" dirty="0"/>
              <a:t>1 server with </a:t>
            </a:r>
            <a:r>
              <a:rPr lang="en-AU" altLang="zh-CN" sz="2000" dirty="0" smtClean="0"/>
              <a:t>Windows </a:t>
            </a:r>
            <a:r>
              <a:rPr lang="en-AU" altLang="zh-CN" sz="2000" dirty="0"/>
              <a:t>OS</a:t>
            </a:r>
          </a:p>
          <a:p>
            <a:r>
              <a:rPr lang="en-AU" altLang="zh-CN" sz="2000" dirty="0"/>
              <a:t>1 </a:t>
            </a:r>
            <a:r>
              <a:rPr lang="en-AU" altLang="zh-CN" sz="2000" dirty="0" smtClean="0"/>
              <a:t>local printer </a:t>
            </a:r>
            <a:endParaRPr lang="en-AU" altLang="zh-CN" sz="2000" dirty="0"/>
          </a:p>
          <a:p>
            <a:r>
              <a:rPr lang="en-AU" altLang="zh-CN" sz="2000" dirty="0"/>
              <a:t>1 </a:t>
            </a:r>
            <a:r>
              <a:rPr lang="en-AU" altLang="zh-CN" sz="2000" dirty="0" smtClean="0"/>
              <a:t>router </a:t>
            </a:r>
            <a:r>
              <a:rPr lang="en-AU" altLang="zh-CN" sz="2000" dirty="0"/>
              <a:t>to connect </a:t>
            </a:r>
            <a:r>
              <a:rPr lang="en-AU" altLang="zh-CN" sz="2000" dirty="0" smtClean="0"/>
              <a:t>to the Internet</a:t>
            </a:r>
            <a:endParaRPr lang="en-AU" altLang="zh-CN" sz="2000" dirty="0"/>
          </a:p>
          <a:p>
            <a:r>
              <a:rPr lang="en-AU" altLang="zh-CN" sz="2000" dirty="0"/>
              <a:t>20 </a:t>
            </a:r>
            <a:r>
              <a:rPr lang="en-AU" altLang="zh-CN" sz="2000" dirty="0" err="1" smtClean="0"/>
              <a:t>hp</a:t>
            </a:r>
            <a:r>
              <a:rPr lang="en-AU" altLang="zh-CN" sz="2000" dirty="0" smtClean="0"/>
              <a:t> t410 </a:t>
            </a:r>
            <a:r>
              <a:rPr lang="en-AU" altLang="zh-CN" sz="2000" dirty="0" err="1" smtClean="0"/>
              <a:t>AiO</a:t>
            </a:r>
            <a:r>
              <a:rPr lang="en-AU" altLang="zh-CN" sz="2000" dirty="0" smtClean="0"/>
              <a:t> thin clients</a:t>
            </a:r>
            <a:endParaRPr lang="en-AU" altLang="zh-CN" sz="2000" dirty="0"/>
          </a:p>
          <a:p>
            <a:r>
              <a:rPr lang="en-AU" altLang="zh-CN" sz="2000" dirty="0" smtClean="0"/>
              <a:t>1 24 port switch with </a:t>
            </a:r>
            <a:r>
              <a:rPr lang="en-AU" altLang="zh-CN" sz="2000" dirty="0" err="1" smtClean="0"/>
              <a:t>PoE</a:t>
            </a:r>
            <a:endParaRPr lang="zh-CN" altLang="en-US" sz="2000" dirty="0"/>
          </a:p>
          <a:p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54853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altLang="zh-CN" sz="3200" dirty="0"/>
              <a:t>Network operation and security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Windows OS on server</a:t>
            </a:r>
          </a:p>
          <a:p>
            <a:r>
              <a:rPr lang="en-AU" dirty="0" smtClean="0"/>
              <a:t>Thin clients </a:t>
            </a:r>
            <a:r>
              <a:rPr lang="en-AU" dirty="0" err="1" smtClean="0"/>
              <a:t>pxe</a:t>
            </a:r>
            <a:r>
              <a:rPr lang="en-AU" dirty="0" smtClean="0"/>
              <a:t> into server</a:t>
            </a:r>
          </a:p>
          <a:p>
            <a:r>
              <a:rPr lang="en-AU" dirty="0" smtClean="0"/>
              <a:t>Anti Virus run on server</a:t>
            </a:r>
          </a:p>
          <a:p>
            <a:r>
              <a:rPr lang="en-AU" dirty="0" smtClean="0"/>
              <a:t>Thin clients need authentication to log in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2601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/>
              <a:t>Sketch of the recommended project system</a:t>
            </a:r>
            <a:endParaRPr lang="en-AU" sz="3200" dirty="0"/>
          </a:p>
        </p:txBody>
      </p:sp>
      <p:pic>
        <p:nvPicPr>
          <p:cNvPr id="4" name="Content Placeholder 3" descr="http://i00.i.aliimg.com/img/pb/496/337/242/1271299533968_hz_fileserver1_94219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444" y="2582862"/>
            <a:ext cx="5572125" cy="2990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379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altLang="zh-CN" sz="2800" dirty="0"/>
              <a:t>Short term technology solutions to achieve reduction of power </a:t>
            </a:r>
            <a:r>
              <a:rPr lang="en-AU" altLang="zh-CN" sz="2800" dirty="0" smtClean="0"/>
              <a:t>consumption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dirty="0" smtClean="0"/>
              <a:t>Using </a:t>
            </a:r>
            <a:r>
              <a:rPr lang="en-AU" sz="2000" dirty="0" err="1" smtClean="0"/>
              <a:t>hp</a:t>
            </a:r>
            <a:r>
              <a:rPr lang="en-AU" sz="2000" dirty="0" smtClean="0"/>
              <a:t> t410 </a:t>
            </a:r>
            <a:r>
              <a:rPr lang="en-AU" sz="2000" dirty="0" err="1" smtClean="0"/>
              <a:t>AiO</a:t>
            </a:r>
            <a:r>
              <a:rPr lang="en-AU" sz="2000" dirty="0" smtClean="0"/>
              <a:t> we can control the thin clients through the switch</a:t>
            </a:r>
          </a:p>
          <a:p>
            <a:r>
              <a:rPr lang="en-AU" sz="2000" dirty="0" smtClean="0"/>
              <a:t>Having the switch powered on from 7am to 5pm will reduce our power consumption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33554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altLang="zh-CN" sz="3200" dirty="0"/>
              <a:t>Energy usage within the ICT project</a:t>
            </a:r>
            <a:endParaRPr lang="en-AU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6668245" cy="38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484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</TotalTime>
  <Words>275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Small School Thin Client Network</vt:lpstr>
      <vt:lpstr>Preparing to Integrate sustainability in ICT planning and design projects</vt:lpstr>
      <vt:lpstr>ICT sustainability from a business standpoint</vt:lpstr>
      <vt:lpstr>Energy efficiency as a stepping stone to sustainability</vt:lpstr>
      <vt:lpstr>Individual Project Strategy</vt:lpstr>
      <vt:lpstr>Network operation and security</vt:lpstr>
      <vt:lpstr>Sketch of the recommended project system</vt:lpstr>
      <vt:lpstr>Short term technology solutions to achieve reduction of power consumption</vt:lpstr>
      <vt:lpstr>Energy usage within the ICT project</vt:lpstr>
      <vt:lpstr>Recommendations and Conclusion.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School Thin Client Network</dc:title>
  <dc:creator>Gousko</dc:creator>
  <cp:lastModifiedBy>Gousko</cp:lastModifiedBy>
  <cp:revision>5</cp:revision>
  <dcterms:created xsi:type="dcterms:W3CDTF">2012-10-07T08:06:42Z</dcterms:created>
  <dcterms:modified xsi:type="dcterms:W3CDTF">2012-10-07T08:51:54Z</dcterms:modified>
</cp:coreProperties>
</file>